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83" r:id="rId4"/>
    <p:sldId id="278" r:id="rId5"/>
    <p:sldId id="279" r:id="rId6"/>
    <p:sldId id="280" r:id="rId7"/>
    <p:sldId id="282" r:id="rId8"/>
    <p:sldId id="28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9248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erlin Sans FB" pitchFamily="34" charset="0"/>
              </a:rPr>
              <a:t>Introduction to Molecular Biology</a:t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> Lab 4</a:t>
            </a:r>
            <a:endParaRPr lang="ar-IQ" dirty="0"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Dr.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Rawa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Abdul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Redha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Aziz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Ph.D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Antibiotics/ Molecular biology</a:t>
            </a:r>
            <a:endParaRPr lang="ar-IQ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7315200" y="228600"/>
            <a:ext cx="1600200" cy="1511727"/>
          </a:xfrm>
          <a:prstGeom prst="rect">
            <a:avLst/>
          </a:prstGeom>
          <a:noFill/>
        </p:spPr>
      </p:pic>
      <p:pic>
        <p:nvPicPr>
          <p:cNvPr id="5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545752" cy="1518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1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7" t="18167" r="13403" b="4764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25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1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2" t="53426" r="15268" b="10777"/>
          <a:stretch/>
        </p:blipFill>
        <p:spPr bwMode="auto">
          <a:xfrm>
            <a:off x="6926" y="0"/>
            <a:ext cx="913707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244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1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3" t="12887" r="9324" b="21925"/>
          <a:stretch/>
        </p:blipFill>
        <p:spPr bwMode="auto">
          <a:xfrm>
            <a:off x="0" y="94095"/>
            <a:ext cx="8839200" cy="6763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099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1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3" t="12261" r="10023" b="2330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738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1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3" t="12708" r="10023" b="18472"/>
          <a:stretch/>
        </p:blipFill>
        <p:spPr bwMode="auto">
          <a:xfrm>
            <a:off x="27708" y="-34636"/>
            <a:ext cx="9116291" cy="6892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398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1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3" t="11992" r="9789" b="14408"/>
          <a:stretch/>
        </p:blipFill>
        <p:spPr bwMode="auto">
          <a:xfrm>
            <a:off x="27708" y="45606"/>
            <a:ext cx="9116291" cy="6812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34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1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2439" r="9091" b="41166"/>
          <a:stretch/>
        </p:blipFill>
        <p:spPr bwMode="auto">
          <a:xfrm>
            <a:off x="20782" y="80242"/>
            <a:ext cx="9123218" cy="6777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56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9" y="1828800"/>
            <a:ext cx="4525962" cy="4178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Berlin Sans FB" pitchFamily="34" charset="0"/>
              </a:rPr>
              <a:t>Any Question?</a:t>
            </a:r>
            <a:endParaRPr lang="ar-IQ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181</TotalTime>
  <Words>18</Words>
  <Application>Microsoft Office PowerPoint</Application>
  <PresentationFormat>On-screen Show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Introduction to Molecular Biology  Lab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DR.Ahmed Saker 2o1O</cp:lastModifiedBy>
  <cp:revision>151</cp:revision>
  <dcterms:created xsi:type="dcterms:W3CDTF">2006-08-16T00:00:00Z</dcterms:created>
  <dcterms:modified xsi:type="dcterms:W3CDTF">2018-11-18T18:01:13Z</dcterms:modified>
</cp:coreProperties>
</file>